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9" d="100"/>
          <a:sy n="19" d="100"/>
        </p:scale>
        <p:origin x="263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7183123"/>
            <a:ext cx="27980640" cy="1528064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3"/>
            <a:ext cx="24688800" cy="1059687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B46C-DB04-455D-AD24-BAE1CD9C8E1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5A05-2A1C-4EE4-975B-EB91C665D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95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B46C-DB04-455D-AD24-BAE1CD9C8E1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5A05-2A1C-4EE4-975B-EB91C665D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55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336800"/>
            <a:ext cx="7098030" cy="37195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336800"/>
            <a:ext cx="20882610" cy="371957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B46C-DB04-455D-AD24-BAE1CD9C8E1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5A05-2A1C-4EE4-975B-EB91C665D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57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B46C-DB04-455D-AD24-BAE1CD9C8E1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5A05-2A1C-4EE4-975B-EB91C665D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2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3"/>
            <a:ext cx="28392120" cy="1825751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3"/>
            <a:ext cx="28392120" cy="96011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B46C-DB04-455D-AD24-BAE1CD9C8E1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5A05-2A1C-4EE4-975B-EB91C665D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96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B46C-DB04-455D-AD24-BAE1CD9C8E1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5A05-2A1C-4EE4-975B-EB91C665D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76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336810"/>
            <a:ext cx="28392120" cy="8483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0759443"/>
            <a:ext cx="13926024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6032480"/>
            <a:ext cx="13926024" cy="235813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10759443"/>
            <a:ext cx="13994608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6032480"/>
            <a:ext cx="13994608" cy="235813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B46C-DB04-455D-AD24-BAE1CD9C8E1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5A05-2A1C-4EE4-975B-EB91C665D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0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B46C-DB04-455D-AD24-BAE1CD9C8E1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5A05-2A1C-4EE4-975B-EB91C665D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84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B46C-DB04-455D-AD24-BAE1CD9C8E1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5A05-2A1C-4EE4-975B-EB91C665D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286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30"/>
            <a:ext cx="16664940" cy="311912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B46C-DB04-455D-AD24-BAE1CD9C8E1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5A05-2A1C-4EE4-975B-EB91C665D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39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6319530"/>
            <a:ext cx="16664940" cy="311912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B46C-DB04-455D-AD24-BAE1CD9C8E1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5A05-2A1C-4EE4-975B-EB91C665D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93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336810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1684000"/>
            <a:ext cx="2839212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BB46C-DB04-455D-AD24-BAE1CD9C8E1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E5A05-2A1C-4EE4-975B-EB91C665D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8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11EEF9BE-1D8D-4589-9338-AFDFD832494D}"/>
              </a:ext>
            </a:extLst>
          </p:cNvPr>
          <p:cNvSpPr txBox="1"/>
          <p:nvPr/>
        </p:nvSpPr>
        <p:spPr>
          <a:xfrm>
            <a:off x="10241280" y="12493718"/>
            <a:ext cx="10775689" cy="9197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3F63AA-4D2A-4EC9-AE92-BA249627FE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795" y="454255"/>
            <a:ext cx="23994590" cy="1249498"/>
          </a:xfrm>
        </p:spPr>
        <p:txBody>
          <a:bodyPr>
            <a:normAutofit/>
          </a:bodyPr>
          <a:lstStyle/>
          <a:p>
            <a:pPr algn="l"/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HEADLINE HERE</a:t>
            </a:r>
            <a:endParaRPr lang="en-US" sz="7200" dirty="0"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7476CD-8D3C-42B8-9826-020131FDEF9D}"/>
              </a:ext>
            </a:extLst>
          </p:cNvPr>
          <p:cNvSpPr/>
          <p:nvPr/>
        </p:nvSpPr>
        <p:spPr>
          <a:xfrm>
            <a:off x="25852429" y="532455"/>
            <a:ext cx="6710904" cy="13438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4290" tIns="17145" rIns="34290" bIns="1714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dirty="0"/>
              <a:t>Insert university logo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11A9DD-10F3-4558-BFB2-00E920922239}"/>
              </a:ext>
            </a:extLst>
          </p:cNvPr>
          <p:cNvSpPr txBox="1"/>
          <p:nvPr/>
        </p:nvSpPr>
        <p:spPr>
          <a:xfrm>
            <a:off x="19080480" y="2946961"/>
            <a:ext cx="13482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Name, School, Contact Info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01F3B82-0151-4E79-BB90-06DEF4316E30}"/>
              </a:ext>
            </a:extLst>
          </p:cNvPr>
          <p:cNvCxnSpPr>
            <a:cxnSpLocks/>
          </p:cNvCxnSpPr>
          <p:nvPr/>
        </p:nvCxnSpPr>
        <p:spPr>
          <a:xfrm flipV="1">
            <a:off x="147486" y="3994449"/>
            <a:ext cx="32563333" cy="1902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3A953F6-9759-49F3-B4BA-A573F48860D9}"/>
              </a:ext>
            </a:extLst>
          </p:cNvPr>
          <p:cNvSpPr txBox="1"/>
          <p:nvPr/>
        </p:nvSpPr>
        <p:spPr>
          <a:xfrm>
            <a:off x="316795" y="4264369"/>
            <a:ext cx="6850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rial Narrow" panose="020B0606020202030204" pitchFamily="34" charset="0"/>
              </a:rPr>
              <a:t>HEADING (ex: THE PROBLEM)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DE597A-680B-4E0C-A220-ECF1DD8DF986}"/>
              </a:ext>
            </a:extLst>
          </p:cNvPr>
          <p:cNvSpPr txBox="1"/>
          <p:nvPr/>
        </p:nvSpPr>
        <p:spPr>
          <a:xfrm>
            <a:off x="316795" y="5015404"/>
            <a:ext cx="4759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CB58D9F-1DD9-49FD-9BA4-DD353A19D70E}"/>
              </a:ext>
            </a:extLst>
          </p:cNvPr>
          <p:cNvSpPr/>
          <p:nvPr/>
        </p:nvSpPr>
        <p:spPr>
          <a:xfrm>
            <a:off x="316794" y="34638325"/>
            <a:ext cx="9924486" cy="76889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4290" tIns="17145" rIns="34290" bIns="1714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dirty="0"/>
              <a:t>Insert picture/graphic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3888EAD-5925-42B6-82E8-9AB030042474}"/>
              </a:ext>
            </a:extLst>
          </p:cNvPr>
          <p:cNvCxnSpPr>
            <a:cxnSpLocks/>
          </p:cNvCxnSpPr>
          <p:nvPr/>
        </p:nvCxnSpPr>
        <p:spPr>
          <a:xfrm>
            <a:off x="316794" y="34157921"/>
            <a:ext cx="3222123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34DAF71-6F36-4A72-B7E9-D1A81FF2BCAC}"/>
              </a:ext>
            </a:extLst>
          </p:cNvPr>
          <p:cNvCxnSpPr>
            <a:cxnSpLocks/>
          </p:cNvCxnSpPr>
          <p:nvPr/>
        </p:nvCxnSpPr>
        <p:spPr>
          <a:xfrm>
            <a:off x="316794" y="22075204"/>
            <a:ext cx="32196149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827DD0EB-894B-4AA6-92E6-45E6C416C661}"/>
              </a:ext>
            </a:extLst>
          </p:cNvPr>
          <p:cNvSpPr/>
          <p:nvPr/>
        </p:nvSpPr>
        <p:spPr>
          <a:xfrm>
            <a:off x="10587100" y="4473457"/>
            <a:ext cx="10248420" cy="6851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4290" tIns="17145" rIns="34290" bIns="1714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dirty="0"/>
              <a:t>Insert picture/graphic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88135E4-8B54-4FD5-AD81-48BAA7DA28A6}"/>
              </a:ext>
            </a:extLst>
          </p:cNvPr>
          <p:cNvSpPr/>
          <p:nvPr/>
        </p:nvSpPr>
        <p:spPr>
          <a:xfrm>
            <a:off x="10587100" y="22576235"/>
            <a:ext cx="10379069" cy="6851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4290" tIns="17145" rIns="34290" bIns="1714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dirty="0"/>
              <a:t>Insert picture/graphic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20FD224-62C6-44C5-BD47-894418A67017}"/>
              </a:ext>
            </a:extLst>
          </p:cNvPr>
          <p:cNvSpPr txBox="1"/>
          <p:nvPr/>
        </p:nvSpPr>
        <p:spPr>
          <a:xfrm>
            <a:off x="265585" y="42576827"/>
            <a:ext cx="4759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Caption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DA4DF91-393F-4C61-BF9A-59F5AE75B96D}"/>
              </a:ext>
            </a:extLst>
          </p:cNvPr>
          <p:cNvSpPr txBox="1"/>
          <p:nvPr/>
        </p:nvSpPr>
        <p:spPr>
          <a:xfrm>
            <a:off x="370894" y="22619092"/>
            <a:ext cx="6835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rial Narrow" panose="020B0606020202030204" pitchFamily="34" charset="0"/>
              </a:rPr>
              <a:t>HEADING (ex: RESULTS)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D09B980-A80B-44A8-8112-BF8BCC83804B}"/>
              </a:ext>
            </a:extLst>
          </p:cNvPr>
          <p:cNvSpPr txBox="1"/>
          <p:nvPr/>
        </p:nvSpPr>
        <p:spPr>
          <a:xfrm>
            <a:off x="10637900" y="13164503"/>
            <a:ext cx="4759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C1D1DA5-96C5-4A66-8FBA-7589D2582B51}"/>
              </a:ext>
            </a:extLst>
          </p:cNvPr>
          <p:cNvSpPr txBox="1"/>
          <p:nvPr/>
        </p:nvSpPr>
        <p:spPr>
          <a:xfrm>
            <a:off x="10587099" y="11460076"/>
            <a:ext cx="4759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Caption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E6B81B7-82C5-44B7-99C4-DAF40ED02930}"/>
              </a:ext>
            </a:extLst>
          </p:cNvPr>
          <p:cNvSpPr txBox="1"/>
          <p:nvPr/>
        </p:nvSpPr>
        <p:spPr>
          <a:xfrm>
            <a:off x="10938330" y="34638325"/>
            <a:ext cx="8924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rial Narrow" panose="020B0606020202030204" pitchFamily="34" charset="0"/>
              </a:rPr>
              <a:t>HEADING (ex: CONCLUSIONS)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E8D3422-59F4-402B-9C7B-0DB76DB659EC}"/>
              </a:ext>
            </a:extLst>
          </p:cNvPr>
          <p:cNvSpPr txBox="1"/>
          <p:nvPr/>
        </p:nvSpPr>
        <p:spPr>
          <a:xfrm>
            <a:off x="10938329" y="35365543"/>
            <a:ext cx="21772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0F59989-85D4-497E-927A-2854BA43BEFE}"/>
              </a:ext>
            </a:extLst>
          </p:cNvPr>
          <p:cNvSpPr txBox="1"/>
          <p:nvPr/>
        </p:nvSpPr>
        <p:spPr>
          <a:xfrm>
            <a:off x="10637900" y="29580385"/>
            <a:ext cx="4759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Caption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6888839-8D24-44EA-A892-DC0CCA5B6557}"/>
              </a:ext>
            </a:extLst>
          </p:cNvPr>
          <p:cNvSpPr txBox="1"/>
          <p:nvPr/>
        </p:nvSpPr>
        <p:spPr>
          <a:xfrm>
            <a:off x="316795" y="12577520"/>
            <a:ext cx="6850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rial Narrow" panose="020B0606020202030204" pitchFamily="34" charset="0"/>
              </a:rPr>
              <a:t>HEADING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0C53F6D-9F19-414A-AFAD-A0FC24BCCB7A}"/>
              </a:ext>
            </a:extLst>
          </p:cNvPr>
          <p:cNvSpPr txBox="1"/>
          <p:nvPr/>
        </p:nvSpPr>
        <p:spPr>
          <a:xfrm>
            <a:off x="316794" y="13310904"/>
            <a:ext cx="4759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BE3E4F8-4A23-4336-9260-4F0F1F5DEA48}"/>
              </a:ext>
            </a:extLst>
          </p:cNvPr>
          <p:cNvSpPr txBox="1"/>
          <p:nvPr/>
        </p:nvSpPr>
        <p:spPr>
          <a:xfrm>
            <a:off x="21813210" y="4321397"/>
            <a:ext cx="6850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rial Narrow" panose="020B0606020202030204" pitchFamily="34" charset="0"/>
              </a:rPr>
              <a:t>HEADING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C8D317E-3E15-4CDF-9C43-0AA7C4DD1EE0}"/>
              </a:ext>
            </a:extLst>
          </p:cNvPr>
          <p:cNvSpPr txBox="1"/>
          <p:nvPr/>
        </p:nvSpPr>
        <p:spPr>
          <a:xfrm>
            <a:off x="21843689" y="4957775"/>
            <a:ext cx="4759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CB7D720-2B5C-4161-9ECE-CF5A875D96D9}"/>
              </a:ext>
            </a:extLst>
          </p:cNvPr>
          <p:cNvSpPr txBox="1"/>
          <p:nvPr/>
        </p:nvSpPr>
        <p:spPr>
          <a:xfrm>
            <a:off x="10637900" y="12493718"/>
            <a:ext cx="6850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rial Narrow" panose="020B0606020202030204" pitchFamily="34" charset="0"/>
              </a:rPr>
              <a:t>HEADING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59FCFF3-9A76-4B2A-A82B-986278BE6BD6}"/>
              </a:ext>
            </a:extLst>
          </p:cNvPr>
          <p:cNvSpPr txBox="1"/>
          <p:nvPr/>
        </p:nvSpPr>
        <p:spPr>
          <a:xfrm>
            <a:off x="367184" y="23243850"/>
            <a:ext cx="4759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2B76DF0-D986-434E-AA9A-A242065BBB00}"/>
              </a:ext>
            </a:extLst>
          </p:cNvPr>
          <p:cNvSpPr txBox="1"/>
          <p:nvPr/>
        </p:nvSpPr>
        <p:spPr>
          <a:xfrm>
            <a:off x="286314" y="2554848"/>
            <a:ext cx="19251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 Narrow" panose="020B0606020202030204" pitchFamily="34" charset="0"/>
              </a:rPr>
              <a:t>SUBHEADING HERE</a:t>
            </a:r>
            <a:endParaRPr lang="en-US" sz="36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B9A666D-6507-4565-A62F-F6B6EBC9D5AF}"/>
              </a:ext>
            </a:extLst>
          </p:cNvPr>
          <p:cNvSpPr/>
          <p:nvPr/>
        </p:nvSpPr>
        <p:spPr>
          <a:xfrm>
            <a:off x="21920637" y="22576235"/>
            <a:ext cx="10248420" cy="6851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4290" tIns="17145" rIns="34290" bIns="1714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dirty="0"/>
              <a:t>Insert picture/graphic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464FEC3-4B2F-482C-AE8A-FC509E3619A1}"/>
              </a:ext>
            </a:extLst>
          </p:cNvPr>
          <p:cNvSpPr txBox="1"/>
          <p:nvPr/>
        </p:nvSpPr>
        <p:spPr>
          <a:xfrm>
            <a:off x="21920637" y="29616637"/>
            <a:ext cx="4759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Caption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9EB7078-9D43-4CC6-A039-77560C12F7B5}"/>
              </a:ext>
            </a:extLst>
          </p:cNvPr>
          <p:cNvSpPr txBox="1"/>
          <p:nvPr/>
        </p:nvSpPr>
        <p:spPr>
          <a:xfrm>
            <a:off x="22073037" y="34808372"/>
            <a:ext cx="10248420" cy="86792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777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1016</TotalTime>
  <Words>62</Words>
  <Application>Microsoft Office PowerPoint</Application>
  <PresentationFormat>Custom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HEADLINE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HERE SUBHEADING HERE</dc:title>
  <dc:creator>Lindsay Augustyn</dc:creator>
  <cp:lastModifiedBy>Lindsay Augustyn</cp:lastModifiedBy>
  <cp:revision>8</cp:revision>
  <dcterms:created xsi:type="dcterms:W3CDTF">2017-08-15T21:31:27Z</dcterms:created>
  <dcterms:modified xsi:type="dcterms:W3CDTF">2017-08-28T19:00:44Z</dcterms:modified>
</cp:coreProperties>
</file>